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20197-72DE-4AB8-B5F3-E3BA471013F7}" v="10" dt="2023-04-03T07:51:07.176"/>
    <p1510:client id="{CD903EEB-838B-469C-9689-8467C4C0BC4C}" v="4" dt="2023-04-03T20:09:12.9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03.04.2023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FA89C8A-10E5-4713-BAA2-F8C82FFDF87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xmlns="" val="ftr"/>
              </p:ext>
            </p:extLst>
          </p:nvPr>
        </p:nvSpPr>
        <p:spPr>
          <a:xfrm>
            <a:off x="537337" y="10664190"/>
            <a:ext cx="5967413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ctr"/>
            <a:r>
              <a:rPr lang="en-US" sz="90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FIRMENICH CONFIDENTIAL - The information contained in this document is confidential. Unauthorized disclosure is not allowed.</a:t>
            </a:r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Tarih:  04.04.2023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 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Saat:  18:30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B2-D03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656235" y="4836371"/>
            <a:ext cx="42590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SELMA MEYDAN METE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22516014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21389" y="5550079"/>
            <a:ext cx="6624736" cy="3983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İklim Değişikliği ve </a:t>
            </a: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Biyoçeşitlilik</a:t>
            </a:r>
            <a:endParaRPr lang="tr-TR" sz="2400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 Dr. Hale OCAK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744000" cy="3343596"/>
          </a:xfrm>
          <a:prstGeom prst="star5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12981" t="5317" r="1442" b="-1143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1026" name="Picture 2" descr="Yaşasın biyoçeşitlilik">
            <a:extLst>
              <a:ext uri="{FF2B5EF4-FFF2-40B4-BE49-F238E27FC236}">
                <a16:creationId xmlns:a16="http://schemas.microsoft.com/office/drawing/2014/main" xmlns="" id="{5D67A9D9-1F27-40B7-918F-EB4B26A77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767" y="6891631"/>
            <a:ext cx="3156570" cy="176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1447</TotalTime>
  <Words>29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34</cp:revision>
  <dcterms:created xsi:type="dcterms:W3CDTF">2016-11-29T08:51:08Z</dcterms:created>
  <dcterms:modified xsi:type="dcterms:W3CDTF">2023-04-03T20:12:28Z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7249efb-d69c-44fc-b314-718b25d185ea_Enabled">
    <vt:lpwstr>true</vt:lpwstr>
  </property>
  <property fmtid="{D5CDD505-2E9C-101B-9397-08002B2CF9AE}" pid="3" name="MSIP_Label_47249efb-d69c-44fc-b314-718b25d185ea_SetDate">
    <vt:lpwstr>2023-04-03T07:42:07Z</vt:lpwstr>
  </property>
  <property fmtid="{D5CDD505-2E9C-101B-9397-08002B2CF9AE}" pid="4" name="MSIP_Label_47249efb-d69c-44fc-b314-718b25d185ea_Method">
    <vt:lpwstr>Standard</vt:lpwstr>
  </property>
  <property fmtid="{D5CDD505-2E9C-101B-9397-08002B2CF9AE}" pid="5" name="MSIP_Label_47249efb-d69c-44fc-b314-718b25d185ea_Name">
    <vt:lpwstr>Confidential</vt:lpwstr>
  </property>
  <property fmtid="{D5CDD505-2E9C-101B-9397-08002B2CF9AE}" pid="6" name="MSIP_Label_47249efb-d69c-44fc-b314-718b25d185ea_SiteId">
    <vt:lpwstr>b916a61a-fff3-4b5d-8ec6-f41e65b9fbca</vt:lpwstr>
  </property>
  <property fmtid="{D5CDD505-2E9C-101B-9397-08002B2CF9AE}" pid="7" name="MSIP_Label_47249efb-d69c-44fc-b314-718b25d185ea_ActionId">
    <vt:lpwstr>c44abb7d-02a3-42d5-9dc8-80e62ed7ebbe</vt:lpwstr>
  </property>
  <property fmtid="{D5CDD505-2E9C-101B-9397-08002B2CF9AE}" pid="8" name="MSIP_Label_47249efb-d69c-44fc-b314-718b25d185ea_ContentBits">
    <vt:lpwstr>2</vt:lpwstr>
  </property>
  <property fmtid="{D5CDD505-2E9C-101B-9397-08002B2CF9AE}" pid="9" name="ClassificationContentMarkingFooterLocations">
    <vt:lpwstr>Ofis Teması:8</vt:lpwstr>
  </property>
  <property fmtid="{D5CDD505-2E9C-101B-9397-08002B2CF9AE}" pid="10" name="ClassificationContentMarkingFooterText">
    <vt:lpwstr>FIRMENICH CONFIDENTIAL - The information contained in this document is confidential. Unauthorized disclosure is not allowed.</vt:lpwstr>
  </property>
</Properties>
</file>